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37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9" r:id="rId3"/>
    <p:sldId id="302" r:id="rId4"/>
    <p:sldId id="303" r:id="rId5"/>
    <p:sldId id="304" r:id="rId6"/>
    <p:sldId id="317" r:id="rId7"/>
    <p:sldId id="315" r:id="rId8"/>
    <p:sldId id="312" r:id="rId9"/>
    <p:sldId id="311" r:id="rId10"/>
    <p:sldId id="313" r:id="rId11"/>
    <p:sldId id="314" r:id="rId12"/>
    <p:sldId id="316" r:id="rId13"/>
    <p:sldId id="271" r:id="rId14"/>
  </p:sldIdLst>
  <p:sldSz cx="9144000" cy="6858000" type="screen4x3"/>
  <p:notesSz cx="7099300" cy="10234613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A50021"/>
    <a:srgbClr val="3333CC"/>
    <a:srgbClr val="0033CC"/>
    <a:srgbClr val="000000"/>
    <a:srgbClr val="42A847"/>
    <a:srgbClr val="9A1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683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0845853A-D1A6-40E5-BDDD-617870DECA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574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D5A227B-BE2F-4322-945E-0B60E5E88E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66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A1424-F2BF-4CD5-968C-9AAAAB7665A9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2493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5A227B-BE2F-4322-945E-0B60E5E88E78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3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95164-2A10-40F9-8015-3395F5785575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701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E398DF-B49E-4E4A-AE3B-38D388390F1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43F8E-EB0E-4158-A3C3-B05CC80A02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CF2EF-BBA3-4723-A180-0D2749013E8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490CB92-0B1E-4381-B5DB-B8727C7AC89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EFD0E-ACA1-40C6-ABAA-79D09766932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9BE1C-D6B1-4CF9-A2BC-0C85A213B2E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1AA09-0B86-4A35-9721-5A416B0D40C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E6585-4A39-4916-BDB3-5FFC79C06A4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4D4BA-54FE-40F8-9E84-53076674AEF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3B2CE4C-AC53-4872-9203-1AFBFBE4983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FC6E81-5AE3-4DDB-B399-EA2BE24AF2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0888BC-0F01-4BA7-89F1-2BEFC1E90D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url?sa=i&amp;rct=j&amp;q=&amp;esrc=s&amp;source=images&amp;cd=&amp;ved=2ahUKEwiirJa156LZAhVRJFAKHaTSBmcQjRx6BAgAEAY&amp;url=https://chrudimsky.denik.cz/tema/podhura_lesy.html&amp;psig=AOvVaw2MM4kb51zx1xEhamvj2YB9&amp;ust=151860836813274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z/url?sa=i&amp;rct=j&amp;q=&amp;esrc=s&amp;source=images&amp;cd=&amp;cad=rja&amp;uact=8&amp;ved=2ahUKEwiHt8736KLZAhVIPFAKHX52DqsQjRx6BAgAEAY&amp;url=https://chrudimsky.denik.cz/zpravy_region/vyzkousejte-cyklotrasy-z-chrudimi-do-zeleznych-hor-20120709.html&amp;psig=AOvVaw2MM4kb51zx1xEhamvj2YB9&amp;ust=151860836813274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chrudimsobe.cz/sites/default/files/promofotografie/08_67_loutkarska_chrudium_01_07_2018.jpg&amp;imgrefurl=http://www.chrudimsobe.cz/2018-07-01-67-loutkarska-chrudim&amp;docid=wR-Im8pNoQUjzM&amp;tbnid=Tic1mir4bYQ9wM:&amp;vet=1&amp;w=1920&amp;h=1080&amp;bih=661&amp;biw=1280&amp;ved=0ahUKEwj3juSt-MTgAhXH_aQKHcivAr4QMwg5KAIwAg&amp;iact=c&amp;ictx=1" TargetMode="External"/><Relationship Id="rId2" Type="http://schemas.openxmlformats.org/officeDocument/2006/relationships/hyperlink" Target="http://www.google.com/url?sa=i&amp;rct=j&amp;q=&amp;esrc=s&amp;source=images&amp;cd=&amp;ved=2ahUKEwiU-qiv-MTgAhXE2qQKHRVkAUoQjRx6BAgBEAU&amp;url=http://www.chrudimsobe.cz/2018-07-01-67-loutkarska-chrudim&amp;psig=AOvVaw3cswwxRnKB-WlF0LxR5Xrh&amp;ust=155056754275224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/url?sa=i&amp;rct=j&amp;q=&amp;esrc=s&amp;source=images&amp;cd=&amp;cad=rja&amp;uact=8&amp;ved=2ahUKEwjTvLrn9MTgAhXI66QKHf1JBggQjRx6BAgBEAU&amp;url=http://www.slanske-noviny.cz/clanek/sportovci-jsou-pro-novou-sportovni-halu&amp;psig=AOvVaw2sMJeakrUzYokyb3QrR2kA&amp;ust=1550566225590353" TargetMode="Externa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43808" y="1556792"/>
            <a:ext cx="5895052" cy="4824536"/>
          </a:xfrm>
          <a:effectLst>
            <a:softEdge rad="112500"/>
          </a:effectLst>
        </p:spPr>
      </p:pic>
      <p:sp>
        <p:nvSpPr>
          <p:cNvPr id="1331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528" y="333375"/>
            <a:ext cx="8569647" cy="1079401"/>
          </a:xfrm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effectLst/>
                <a:latin typeface="Arial" charset="0"/>
                <a:ea typeface="+mn-ea"/>
                <a:cs typeface="Arial" charset="0"/>
              </a:rPr>
              <a:t>Desatero problémů Chrudimi 2019 - 2020</a:t>
            </a:r>
          </a:p>
        </p:txBody>
      </p:sp>
      <p:pic>
        <p:nvPicPr>
          <p:cNvPr id="13316" name="Picture 7" descr="Chrudim_zdrave_mesto_ENG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3017860"/>
            <a:ext cx="1440160" cy="1022000"/>
          </a:xfrm>
          <a:prstGeom prst="rect">
            <a:avLst/>
          </a:prstGeom>
          <a:noFill/>
          <a:ln w="15875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318" name="Picture 9" descr="nszm_mal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4149080"/>
            <a:ext cx="1439862" cy="984250"/>
          </a:xfrm>
          <a:prstGeom prst="rect">
            <a:avLst/>
          </a:prstGeom>
          <a:noFill/>
          <a:ln w="15875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319" name="Picture 11" descr="znak města - orlic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5616" y="1772816"/>
            <a:ext cx="97313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373216"/>
            <a:ext cx="20837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8024568" cy="4251176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Zpracovaná koncepce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bydlení pro město Chrudim </a:t>
            </a:r>
            <a:r>
              <a:rPr lang="cs-CZ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rozděleno na sociální bydlení (snížený nájem), dostupné ( pro mladé rodiny, seniory, veřejný zájem) a nedotované  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lánuje </a:t>
            </a:r>
            <a:r>
              <a:rPr lang="cs-CZ" dirty="0">
                <a:latin typeface="Arial" pitchFamily="34" charset="0"/>
                <a:cs typeface="Arial" pitchFamily="34" charset="0"/>
              </a:rPr>
              <a:t>se příprava 2 projektů pro budoucí podání dotace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Realizace </a:t>
            </a:r>
            <a:r>
              <a:rPr lang="cs-CZ" dirty="0">
                <a:latin typeface="Arial" pitchFamily="34" charset="0"/>
                <a:cs typeface="Arial" pitchFamily="34" charset="0"/>
              </a:rPr>
              <a:t>nejblíže 2022 - 2023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Zajistit dostupné bydlení pro sociálně znevýhodněné</a:t>
            </a:r>
            <a:endParaRPr lang="cs-CZ" sz="3600" b="1" dirty="0" smtClean="0">
              <a:solidFill>
                <a:schemeClr val="bg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2674640" cy="2608463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1560" y="1524000"/>
            <a:ext cx="8096576" cy="5001344"/>
          </a:xfrm>
        </p:spPr>
        <p:txBody>
          <a:bodyPr>
            <a:normAutofit/>
          </a:bodyPr>
          <a:lstStyle/>
          <a:p>
            <a:r>
              <a:rPr lang="cs-CZ" dirty="0" smtClean="0"/>
              <a:t>Nový systém zaměřený na komunikaci s veřejností </a:t>
            </a:r>
          </a:p>
          <a:p>
            <a:r>
              <a:rPr lang="cs-CZ" dirty="0" smtClean="0"/>
              <a:t>SMS, e- maily, zprávy v aplikaci Mobilní rozhlas, hlasové zprávy, ankety, participativní rozpočet</a:t>
            </a:r>
          </a:p>
          <a:p>
            <a:r>
              <a:rPr lang="cs-CZ" dirty="0" smtClean="0"/>
              <a:t>Hlášení závad ve městě </a:t>
            </a:r>
          </a:p>
          <a:p>
            <a:r>
              <a:rPr lang="cs-CZ" dirty="0" smtClean="0"/>
              <a:t>Informace o odpadech, uzavírkách</a:t>
            </a:r>
          </a:p>
          <a:p>
            <a:r>
              <a:rPr lang="cs-CZ" dirty="0" smtClean="0"/>
              <a:t>Kultura, sport, zprávy z radnice, pro zahrádkáře, seniory, rodiče na MD apod. </a:t>
            </a:r>
          </a:p>
          <a:p>
            <a:r>
              <a:rPr lang="cs-CZ" dirty="0" smtClean="0"/>
              <a:t>Registrace prostřednictvím formuláře </a:t>
            </a:r>
            <a:r>
              <a:rPr lang="cs-CZ" dirty="0"/>
              <a:t>nebo aplikace </a:t>
            </a:r>
            <a:r>
              <a:rPr lang="cs-CZ" dirty="0" smtClean="0"/>
              <a:t>více www.mobilnirozhlas.cz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Zavádění mobilního rozhlasu </a:t>
            </a:r>
            <a:endParaRPr lang="cs-CZ" sz="3600" b="1" dirty="0" smtClean="0">
              <a:solidFill>
                <a:schemeClr val="bg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1524000"/>
            <a:ext cx="4347968" cy="4572000"/>
          </a:xfrm>
        </p:spPr>
        <p:txBody>
          <a:bodyPr>
            <a:normAutofit/>
          </a:bodyPr>
          <a:lstStyle/>
          <a:p>
            <a:r>
              <a:rPr lang="cs-CZ" sz="2100" dirty="0" smtClean="0">
                <a:latin typeface="Arial" panose="020B0604020202020204" pitchFamily="34" charset="0"/>
                <a:cs typeface="Arial" pitchFamily="34" charset="0"/>
              </a:rPr>
              <a:t>Návrhy </a:t>
            </a:r>
            <a:r>
              <a:rPr lang="cs-CZ" sz="2100" dirty="0">
                <a:latin typeface="Arial" pitchFamily="34" charset="0"/>
                <a:cs typeface="Arial" pitchFamily="34" charset="0"/>
              </a:rPr>
              <a:t>mohou být podány v kategorii malých projektů do max. výše 500.000 Kč včetně 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DPH</a:t>
            </a:r>
          </a:p>
          <a:p>
            <a:r>
              <a:rPr lang="cs-CZ" sz="2100" b="1" u="sng" dirty="0" smtClean="0">
                <a:latin typeface="Arial" pitchFamily="34" charset="0"/>
                <a:cs typeface="Arial" pitchFamily="34" charset="0"/>
              </a:rPr>
              <a:t>Konzultace se zaměstnanci </a:t>
            </a:r>
            <a:r>
              <a:rPr lang="cs-CZ" sz="2100" b="1" u="sng" dirty="0" err="1" smtClean="0">
                <a:latin typeface="Arial" pitchFamily="34" charset="0"/>
                <a:cs typeface="Arial" pitchFamily="34" charset="0"/>
              </a:rPr>
              <a:t>MěÚ</a:t>
            </a:r>
            <a:r>
              <a:rPr lang="cs-CZ" sz="2100" b="1" u="sng" dirty="0" smtClean="0">
                <a:latin typeface="Arial" pitchFamily="34" charset="0"/>
                <a:cs typeface="Arial" pitchFamily="34" charset="0"/>
              </a:rPr>
              <a:t> – 25.3.2020 od 16:00 v přednáškovém sále Muzea</a:t>
            </a:r>
          </a:p>
          <a:p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Veřejná prezentace a diskuze nad předloženými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návrhy</a:t>
            </a:r>
          </a:p>
          <a:p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Veřejné hlasování o návrzích</a:t>
            </a:r>
            <a:r>
              <a:rPr lang="cs-CZ" sz="21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100" dirty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pl-PL" sz="36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lang="pl-PL" sz="36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„</a:t>
            </a:r>
            <a:r>
              <a:rPr lang="pl-PL" sz="32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Tvořím Chrudim”</a:t>
            </a:r>
            <a:br>
              <a:rPr lang="pl-PL" sz="32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lang="pl-PL" sz="32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Máte nápad, jak zlepšit naše město či místní část? </a:t>
            </a:r>
            <a:br>
              <a:rPr lang="cs-CZ" sz="2800" b="1" dirty="0">
                <a:latin typeface="Arial" pitchFamily="34" charset="0"/>
                <a:cs typeface="Arial" pitchFamily="34" charset="0"/>
              </a:rPr>
            </a:br>
            <a:endParaRPr lang="cs-CZ" sz="32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98776" cy="4785320"/>
          </a:xfrm>
        </p:spPr>
        <p:txBody>
          <a:bodyPr>
            <a:noAutofit/>
          </a:bodyPr>
          <a:lstStyle/>
          <a:p>
            <a:r>
              <a:rPr lang="cs-CZ" sz="1900" dirty="0" smtClean="0">
                <a:latin typeface="Arial" pitchFamily="34" charset="0"/>
                <a:cs typeface="Arial" pitchFamily="34" charset="0"/>
              </a:rPr>
              <a:t>Lokální </a:t>
            </a:r>
            <a:r>
              <a:rPr lang="cs-CZ" sz="1900" dirty="0">
                <a:latin typeface="Arial" pitchFamily="34" charset="0"/>
                <a:cs typeface="Arial" pitchFamily="34" charset="0"/>
              </a:rPr>
              <a:t>charakter (město Chrudim včetně místních částí – Medlešice, Vlčnov, Vestec, Markovice, Topol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cs-CZ" sz="1900" dirty="0" smtClean="0">
                <a:latin typeface="Arial" pitchFamily="34" charset="0"/>
                <a:cs typeface="Arial" pitchFamily="34" charset="0"/>
              </a:rPr>
              <a:t>Úprava </a:t>
            </a:r>
            <a:r>
              <a:rPr lang="cs-CZ" sz="1900" dirty="0">
                <a:latin typeface="Arial" pitchFamily="34" charset="0"/>
                <a:cs typeface="Arial" pitchFamily="34" charset="0"/>
              </a:rPr>
              <a:t>veřejných prostranství a 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veřejná prospěšnost.</a:t>
            </a:r>
          </a:p>
          <a:p>
            <a:r>
              <a:rPr lang="cs-CZ" sz="1900" dirty="0" smtClean="0">
                <a:latin typeface="Arial" pitchFamily="34" charset="0"/>
                <a:cs typeface="Arial" pitchFamily="34" charset="0"/>
              </a:rPr>
              <a:t>Realizace na </a:t>
            </a:r>
            <a:r>
              <a:rPr lang="cs-CZ" sz="1900" dirty="0">
                <a:latin typeface="Arial" pitchFamily="34" charset="0"/>
                <a:cs typeface="Arial" pitchFamily="34" charset="0"/>
              </a:rPr>
              <a:t>pozemcích nebo majetku ve vlastnictví města 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Chrudim.</a:t>
            </a:r>
            <a:endParaRPr lang="cs-CZ" sz="1900" dirty="0">
              <a:latin typeface="Arial" pitchFamily="34" charset="0"/>
              <a:cs typeface="Arial" pitchFamily="34" charset="0"/>
            </a:endParaRPr>
          </a:p>
          <a:p>
            <a:r>
              <a:rPr lang="cs-CZ" sz="1900" dirty="0">
                <a:latin typeface="Arial" pitchFamily="34" charset="0"/>
                <a:cs typeface="Arial" pitchFamily="34" charset="0"/>
              </a:rPr>
              <a:t>Návrh může 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podat </a:t>
            </a:r>
            <a:r>
              <a:rPr lang="cs-CZ" sz="1900" dirty="0">
                <a:latin typeface="Arial" pitchFamily="34" charset="0"/>
                <a:cs typeface="Arial" pitchFamily="34" charset="0"/>
              </a:rPr>
              <a:t>fyzická osoba starší 15 let s trvalým pobytem v Chrudimi</a:t>
            </a:r>
            <a:r>
              <a:rPr lang="cs-CZ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1900" dirty="0">
                <a:latin typeface="Arial" pitchFamily="34" charset="0"/>
                <a:cs typeface="Arial" pitchFamily="34" charset="0"/>
              </a:rPr>
              <a:t>Finanční částka vyčleněná  bude ve výši max. 1 mil. Kč.</a:t>
            </a:r>
          </a:p>
          <a:p>
            <a:endParaRPr lang="cs-CZ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2400"/>
            <a:ext cx="2016224" cy="672074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" t="7733" b="15020"/>
          <a:stretch/>
        </p:blipFill>
        <p:spPr bwMode="auto">
          <a:xfrm>
            <a:off x="5148064" y="5157192"/>
            <a:ext cx="2576845" cy="1349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76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83307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cs-CZ" sz="3200" b="1" dirty="0" smtClean="0">
                <a:effectLst/>
                <a:latin typeface="Arial" pitchFamily="34" charset="0"/>
                <a:cs typeface="Arial" pitchFamily="34" charset="0"/>
              </a:rPr>
              <a:t>Děkujeme za pozornost.</a:t>
            </a:r>
          </a:p>
          <a:p>
            <a:pPr algn="ctr" eaLnBrk="1" hangingPunct="1">
              <a:buFontTx/>
              <a:buNone/>
            </a:pPr>
            <a:endParaRPr lang="cs-CZ" sz="32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cs-CZ" sz="3200" b="1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cs-CZ" sz="3200" b="1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cs-CZ" sz="3200" b="1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cs-CZ" sz="3200" b="1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cs-CZ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cs-CZ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800" dirty="0" err="1" smtClean="0">
                <a:effectLst/>
                <a:latin typeface="Arial" pitchFamily="34" charset="0"/>
                <a:cs typeface="Arial" pitchFamily="34" charset="0"/>
              </a:rPr>
              <a:t>rantisek.pilny</a:t>
            </a:r>
            <a:r>
              <a:rPr lang="cs-CZ" sz="2800" dirty="0" smtClean="0">
                <a:effectLst/>
                <a:latin typeface="Arial" pitchFamily="34" charset="0"/>
                <a:cs typeface="Arial" pitchFamily="34" charset="0"/>
              </a:rPr>
              <a:t>@chrudim-city.</a:t>
            </a:r>
            <a:r>
              <a:rPr lang="cs-CZ" sz="2800" dirty="0" err="1" smtClean="0">
                <a:effectLst/>
                <a:latin typeface="Arial" pitchFamily="34" charset="0"/>
                <a:cs typeface="Arial" pitchFamily="34" charset="0"/>
              </a:rPr>
              <a:t>cz</a:t>
            </a:r>
            <a:endParaRPr lang="cs-CZ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cs-CZ" sz="2800" dirty="0" err="1" smtClean="0">
                <a:effectLst/>
                <a:latin typeface="Arial" pitchFamily="34" charset="0"/>
                <a:cs typeface="Arial" pitchFamily="34" charset="0"/>
              </a:rPr>
              <a:t>sarka.truneckova</a:t>
            </a:r>
            <a:r>
              <a:rPr lang="cs-CZ" sz="2800" dirty="0" smtClean="0">
                <a:effectLst/>
                <a:latin typeface="Arial" pitchFamily="34" charset="0"/>
                <a:cs typeface="Arial" pitchFamily="34" charset="0"/>
              </a:rPr>
              <a:t>@chrudim-city.</a:t>
            </a:r>
            <a:r>
              <a:rPr lang="cs-CZ" sz="2800" dirty="0" err="1" smtClean="0">
                <a:effectLst/>
                <a:latin typeface="Arial" pitchFamily="34" charset="0"/>
                <a:cs typeface="Arial" pitchFamily="34" charset="0"/>
              </a:rPr>
              <a:t>cz</a:t>
            </a:r>
            <a:endParaRPr lang="cs-CZ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cs-CZ" sz="2800" b="1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endParaRPr lang="cs-CZ" sz="2800" b="1" dirty="0" smtClean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62_foto_balony_16072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1124744"/>
            <a:ext cx="5040560" cy="3779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rmAutofit fontScale="90000"/>
          </a:bodyPr>
          <a:lstStyle/>
          <a:p>
            <a:pPr algn="ctr"/>
            <a:r>
              <a:rPr lang="cs-CZ" sz="3200" b="1" dirty="0">
                <a:latin typeface="Arial" pitchFamily="34" charset="0"/>
                <a:cs typeface="Arial" pitchFamily="34" charset="0"/>
              </a:rPr>
              <a:t>Realizovat 3. část obchvatu ve spolupráci s ŘSD - zklidnit ulici Čáslavskou a napojit areál bývalé Transporty </a:t>
            </a:r>
            <a:endParaRPr lang="cs-CZ" sz="32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424936" cy="4896544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/>
              <a:t>řeší </a:t>
            </a:r>
            <a:r>
              <a:rPr lang="cs-CZ" sz="2800" dirty="0" smtClean="0"/>
              <a:t>ŘSD</a:t>
            </a:r>
          </a:p>
          <a:p>
            <a:r>
              <a:rPr lang="cs-CZ" sz="2800" dirty="0" smtClean="0"/>
              <a:t> </a:t>
            </a:r>
            <a:r>
              <a:rPr lang="cs-CZ" sz="2800" dirty="0"/>
              <a:t>je vypracována studie proveditelnosti v několika variantách</a:t>
            </a:r>
          </a:p>
          <a:p>
            <a:endParaRPr lang="cs-CZ" sz="28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obchvatchrudim.cz/graf/popis-i37-mapka-vel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12976"/>
            <a:ext cx="3460339" cy="3024336"/>
          </a:xfrm>
          <a:prstGeom prst="rect">
            <a:avLst/>
          </a:prstGeom>
          <a:noFill/>
        </p:spPr>
      </p:pic>
      <p:pic>
        <p:nvPicPr>
          <p:cNvPr id="8" name="Picture 4" descr="http://www.obchvatchrudim.cz/images/fotogalerie_fotografie/big/3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00269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rmAutofit fontScale="90000"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Vybudovat cyklostezku na Podhůru </a:t>
            </a:r>
            <a:endParaRPr lang="cs-CZ" sz="4400" b="1" dirty="0" smtClean="0">
              <a:solidFill>
                <a:schemeClr val="bg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8352928" cy="47525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Problémy </a:t>
            </a:r>
            <a:r>
              <a:rPr lang="cs-CZ" sz="2800" dirty="0"/>
              <a:t>s </a:t>
            </a:r>
            <a:r>
              <a:rPr lang="cs-CZ" sz="2800" dirty="0" smtClean="0"/>
              <a:t>pozemky</a:t>
            </a:r>
          </a:p>
          <a:p>
            <a:r>
              <a:rPr lang="cs-CZ" sz="2800" dirty="0" smtClean="0"/>
              <a:t>Zpracovaný projekt pro územní rozhodnutí </a:t>
            </a:r>
          </a:p>
          <a:p>
            <a:r>
              <a:rPr lang="cs-CZ" sz="2800" dirty="0" smtClean="0"/>
              <a:t>Do doby majetkového vyřešení pozemků není možné zadávat další stupně projektových dokumentací </a:t>
            </a:r>
            <a:endParaRPr lang="cs-CZ" sz="2800" dirty="0"/>
          </a:p>
          <a:p>
            <a:pPr>
              <a:buNone/>
            </a:pPr>
            <a:endParaRPr lang="cs-CZ" sz="2800" dirty="0" smtClean="0"/>
          </a:p>
          <a:p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restart"/>
          <p:cNvSpPr>
            <a:spLocks noChangeAspect="1" noChangeArrowheads="1"/>
          </p:cNvSpPr>
          <p:nvPr/>
        </p:nvSpPr>
        <p:spPr bwMode="auto">
          <a:xfrm>
            <a:off x="42863" y="-90488"/>
            <a:ext cx="6667500" cy="812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4" descr="Výsledek obrázku pro cyklostezka na podhůru chrudi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789040"/>
            <a:ext cx="3582144" cy="268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Výsledek obrázku pro cyklostezka na podhůru chrudi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52029" y="4177975"/>
            <a:ext cx="3195787" cy="239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cs-CZ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algn="ctr"/>
            <a:r>
              <a:rPr lang="cs-CZ" sz="3600" b="1" dirty="0"/>
              <a:t>Modernizovat sportovní halu a sokolovnu na Tyršově náměstí</a:t>
            </a:r>
            <a:endParaRPr lang="cs-CZ" sz="3600" b="1" dirty="0" smtClean="0">
              <a:solidFill>
                <a:schemeClr val="bg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552" y="1600200"/>
            <a:ext cx="7992888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Pracovní skupina pro sportovní halu</a:t>
            </a:r>
          </a:p>
          <a:p>
            <a:pPr marL="274320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Spolupráce s komisí sportovní </a:t>
            </a:r>
          </a:p>
          <a:p>
            <a:pPr marL="274320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Podnikají se přípravné kroky k rekonstrukci stávající sportovní haly</a:t>
            </a:r>
          </a:p>
          <a:p>
            <a:pPr marL="274320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marL="274320" indent="-274320" algn="l" fontAlgn="auto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kumimoji="0" lang="cs-CZ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Výsledek obrázku pro nová sportovní hala chrudim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2" name="AutoShape 4" descr="Výsledek obrázku pro nová sportovní hala chrudim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4" name="AutoShape 6" descr="Výsledek obrázku pro nová sportovní hala chrudim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6" name="AutoShape 8" descr="Výsledek obrázku pro nová sportovní hala chrudim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6" y="4504065"/>
            <a:ext cx="487680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26" y="4807090"/>
            <a:ext cx="2872225" cy="161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Zajistit a realizovat sběr biologického odpadu z domácností plošně na celém území města</a:t>
            </a:r>
            <a:endParaRPr lang="cs-CZ" sz="28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496944" cy="4711824"/>
          </a:xfrm>
        </p:spPr>
        <p:txBody>
          <a:bodyPr>
            <a:normAutofit/>
          </a:bodyPr>
          <a:lstStyle/>
          <a:p>
            <a:r>
              <a:rPr lang="cs-CZ" sz="3600" dirty="0" smtClean="0">
                <a:effectLst/>
                <a:latin typeface="Arial" pitchFamily="34" charset="0"/>
                <a:cs typeface="Arial" pitchFamily="34" charset="0"/>
              </a:rPr>
              <a:t>Kompostéry u rodinných domů</a:t>
            </a:r>
          </a:p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Podaná žádost o financování nákupu popelnic na bioodpad</a:t>
            </a:r>
          </a:p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Pilotní projekt – popelnice na bio rodinných domů</a:t>
            </a:r>
          </a:p>
          <a:p>
            <a:endParaRPr lang="cs-CZ" sz="3600" dirty="0" smtClean="0">
              <a:latin typeface="Arial" pitchFamily="34" charset="0"/>
              <a:cs typeface="Arial" pitchFamily="34" charset="0"/>
            </a:endParaRPr>
          </a:p>
          <a:p>
            <a:endParaRPr lang="cs-CZ" sz="36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IMG_20171206_114548"/>
          <p:cNvPicPr/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220072" y="4365104"/>
            <a:ext cx="2736304" cy="216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75860"/>
            <a:ext cx="3048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roce 2019 proběhla rekonstrukce veřejného osvětlení v ulici Václavská</a:t>
            </a:r>
          </a:p>
          <a:p>
            <a:r>
              <a:rPr lang="cs-CZ" dirty="0" smtClean="0"/>
              <a:t>Ve všech nových lokalitách je instalováno veřejné osvětlení v provedení LED s důrazem na snížení světelného smogu – přednádražní prostor,</a:t>
            </a:r>
          </a:p>
          <a:p>
            <a:r>
              <a:rPr lang="cs-CZ" dirty="0" smtClean="0"/>
              <a:t>Do těchto standardů jsou směřováni i developeři na soukromých lokalitách  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Řešit rekonstrukci veřejného osvětlení s cílem snížit světelný smog a uspořit energii</a:t>
            </a:r>
            <a:endParaRPr lang="cs-CZ" sz="28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60" y="4221088"/>
            <a:ext cx="3303341" cy="220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91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Zařazeno do investičních akcí letošního roku</a:t>
            </a:r>
          </a:p>
          <a:p>
            <a:r>
              <a:rPr lang="cs-CZ" dirty="0" smtClean="0"/>
              <a:t>Připravuje se výběrové řízení na zhotovitele stavby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Vybudovat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sjezd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ke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sportovištím</a:t>
            </a:r>
            <a:endParaRPr lang="cs-CZ" sz="2800" b="1" dirty="0" smtClean="0">
              <a:solidFill>
                <a:schemeClr val="bg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36912"/>
            <a:ext cx="5472608" cy="383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132856"/>
            <a:ext cx="7776864" cy="374441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Činnost pracovní skupiny pro sportovní halu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Probíhá změna ÚP č.2 – umožní stavbu nové sportovní haly v území mezi stadiony zimním a letním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Podpořit výstavbu nové sportovní haly u zimního stadionu </a:t>
            </a:r>
            <a:endParaRPr lang="cs-CZ" sz="32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72" name="AutoShape 4" descr="Výsledek obrázku pro loutkářská chrudim koncerty 2018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1714500"/>
            <a:ext cx="63627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4" name="AutoShape 6" descr="Výsledek obrázku pro loutkářská chrudim koncerty 2018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1714500"/>
            <a:ext cx="63627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6" name="AutoShape 8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8" name="AutoShape 10" descr="Související obrázek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93095"/>
            <a:ext cx="3332343" cy="216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2" descr="Výsledek obrázku pro nová sportovní hala chrudi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14192"/>
            <a:ext cx="3148377" cy="222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8075240" cy="4179168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Nový ředitel CHB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Připravuje se výroba nových dřevěných stánků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Připravuje se nová koncepce vánočních trhů 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  <a:solidFill>
            <a:srgbClr val="FFC000"/>
          </a:solidFill>
          <a:ln w="6350" cap="rnd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anchor="ctr" anchorCtr="0"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Oživit </a:t>
            </a:r>
            <a:r>
              <a:rPr lang="pl-PL" sz="36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vánoční trhy, pro všechny trhy pořídit nový mobiliář </a:t>
            </a:r>
            <a:endParaRPr lang="cs-CZ" sz="3600" b="1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59265"/>
            <a:ext cx="4716016" cy="265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í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8255</TotalTime>
  <Words>488</Words>
  <Application>Microsoft Office PowerPoint</Application>
  <PresentationFormat>Předvádění na obrazovce (4:3)</PresentationFormat>
  <Paragraphs>68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Constantia</vt:lpstr>
      <vt:lpstr>Garamond</vt:lpstr>
      <vt:lpstr>Wingdings 2</vt:lpstr>
      <vt:lpstr>Papír</vt:lpstr>
      <vt:lpstr>Desatero problémů Chrudimi 2019 - 2020</vt:lpstr>
      <vt:lpstr>Realizovat 3. část obchvatu ve spolupráci s ŘSD - zklidnit ulici Čáslavskou a napojit areál bývalé Transporty </vt:lpstr>
      <vt:lpstr>Vybudovat cyklostezku na Podhůru </vt:lpstr>
      <vt:lpstr>Modernizovat sportovní halu a sokolovnu na Tyršově náměstí</vt:lpstr>
      <vt:lpstr>Zajistit a realizovat sběr biologického odpadu z domácností plošně na celém území města</vt:lpstr>
      <vt:lpstr>Řešit rekonstrukci veřejného osvětlení s cílem snížit světelný smog a uspořit energii</vt:lpstr>
      <vt:lpstr>Vybudovat sjezd ke sportovištím</vt:lpstr>
      <vt:lpstr>Podpořit výstavbu nové sportovní haly u zimního stadionu </vt:lpstr>
      <vt:lpstr>Oživit vánoční trhy, pro všechny trhy pořídit nový mobiliář </vt:lpstr>
      <vt:lpstr>Zajistit dostupné bydlení pro sociálně znevýhodněné</vt:lpstr>
      <vt:lpstr>Zavádění mobilního rozhlasu </vt:lpstr>
      <vt:lpstr> „Tvořím Chrudim”  Máte nápad, jak zlepšit naše město či místní část?  </vt:lpstr>
      <vt:lpstr>Prezentace aplikace PowerPoint</vt:lpstr>
    </vt:vector>
  </TitlesOfParts>
  <Company>Městský úřad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Desatero problémů Chrudimi</dc:title>
  <dc:creator>uživatel MeU</dc:creator>
  <cp:lastModifiedBy>Poláková Soňa</cp:lastModifiedBy>
  <cp:revision>528</cp:revision>
  <dcterms:created xsi:type="dcterms:W3CDTF">2008-04-02T07:58:36Z</dcterms:created>
  <dcterms:modified xsi:type="dcterms:W3CDTF">2023-08-11T08:31:09Z</dcterms:modified>
</cp:coreProperties>
</file>