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20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2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25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2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48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79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89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22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393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40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656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8F7F5-856D-47AE-9874-312A06549364}" type="datetimeFigureOut">
              <a:rPr lang="cs-CZ" smtClean="0"/>
              <a:t>16.03.2026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FC143-957E-42A3-853E-BB3852CDB7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50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21" y="0"/>
            <a:ext cx="4849279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27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3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44" y="53439"/>
            <a:ext cx="4848301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303" y="53439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1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26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377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65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991" y="41564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64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27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56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6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81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810" y="71252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96" y="71252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08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622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43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1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74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807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3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34" y="0"/>
            <a:ext cx="4848301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33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436" y="112816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92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4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55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311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83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79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684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21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34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812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41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5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251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220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31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306" y="59377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09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91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684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34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7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59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186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43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311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33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82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181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74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6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124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41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13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703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58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78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677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47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1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747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81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75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370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12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01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76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009" y="59377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1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367" y="0"/>
            <a:ext cx="4848301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8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8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58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647" y="0"/>
            <a:ext cx="4849279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808" y="0"/>
            <a:ext cx="484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46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7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78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Širokoúhlá obrazovka</PresentationFormat>
  <Paragraphs>0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Město Chrudim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Dufek Libor</dc:creator>
  <cp:lastModifiedBy>Dufek Libor</cp:lastModifiedBy>
  <cp:revision>23</cp:revision>
  <dcterms:created xsi:type="dcterms:W3CDTF">2026-03-16T12:21:07Z</dcterms:created>
  <dcterms:modified xsi:type="dcterms:W3CDTF">2026-03-16T13:02:31Z</dcterms:modified>
</cp:coreProperties>
</file>